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sldIdLst>
    <p:sldId id="256" r:id="rId2"/>
    <p:sldId id="257" r:id="rId3"/>
    <p:sldId id="258" r:id="rId4"/>
    <p:sldId id="266" r:id="rId5"/>
    <p:sldId id="274" r:id="rId6"/>
    <p:sldId id="259" r:id="rId7"/>
    <p:sldId id="267" r:id="rId8"/>
    <p:sldId id="260" r:id="rId9"/>
    <p:sldId id="261" r:id="rId10"/>
    <p:sldId id="262" r:id="rId11"/>
    <p:sldId id="263" r:id="rId12"/>
    <p:sldId id="264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CB87E-4591-47A1-9046-CF63F17215EF}" type="datetime2">
              <a:rPr lang="en-US" smtClean="0"/>
              <a:t>Tuesday, December 8,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792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Tuesday, December 8,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481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Tuesday, December 8,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67900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Tuesday, December 8,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26076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Tuesday, December 8,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85749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Tuesday, December 8,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2932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17F0E-8070-4DFE-A821-9A699EDBAD7E}" type="datetime2">
              <a:rPr lang="en-US" smtClean="0"/>
              <a:t>Tuesday, December 8,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92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D34AE-C7BF-46E5-A968-01C6641F6476}" type="datetime2">
              <a:rPr lang="en-US" smtClean="0"/>
              <a:t>Tuesday, December 8,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847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DE70B-B772-416E-A790-995760B1742E}" type="datetime2">
              <a:rPr lang="en-US" smtClean="0"/>
              <a:t>Tuesday, December 8,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56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60CDE-A6F1-4138-AF12-ED09E8E5FB6B}" type="datetime2">
              <a:rPr lang="en-US" smtClean="0"/>
              <a:t>Tuesday, December 8, 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168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15F8B1-DB7B-4D28-A97D-40FB2DD1EF78}" type="datetime2">
              <a:rPr lang="en-US" smtClean="0"/>
              <a:t>Tuesday, December 8,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466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39161-23B8-4738-9069-73EBE8884FDD}" type="datetime2">
              <a:rPr lang="en-US" smtClean="0"/>
              <a:t>Tuesday, December 8, 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714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94D44-7693-499F-AC6C-11696134FE3F}" type="datetime2">
              <a:rPr lang="en-US" smtClean="0"/>
              <a:t>Tuesday, December 8, 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371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AF2AE-472C-4EF3-ABB2-24BAA9AE3CF7}" type="datetime2">
              <a:rPr lang="en-US" smtClean="0"/>
              <a:t>Tuesday, December 8, 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18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A162C-A7C1-4263-9453-1BAFF8C39559}" type="datetime2">
              <a:rPr lang="en-US" smtClean="0"/>
              <a:t>Tuesday, December 8, 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76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F6793-3458-4587-8168-65F0C37A92D2}" type="datetime2">
              <a:rPr lang="en-US" smtClean="0"/>
              <a:t>Tuesday, December 8, 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763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Tuesday, December 8,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618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F99804F-4AF9-4E94-B229-1C8C016B56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9192" b="909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67" name="Isosceles Triangle 8">
            <a:extLst>
              <a:ext uri="{FF2B5EF4-FFF2-40B4-BE49-F238E27FC236}">
                <a16:creationId xmlns:a16="http://schemas.microsoft.com/office/drawing/2014/main" id="{7B1E8B16-F0E6-422E-A6A6-0422A7733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Parallelogram 10">
            <a:extLst>
              <a:ext uri="{FF2B5EF4-FFF2-40B4-BE49-F238E27FC236}">
                <a16:creationId xmlns:a16="http://schemas.microsoft.com/office/drawing/2014/main" id="{30CBBCD0-ED2A-4FC8-AB71-E3C2738F9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Connector 12">
            <a:extLst>
              <a:ext uri="{FF2B5EF4-FFF2-40B4-BE49-F238E27FC236}">
                <a16:creationId xmlns:a16="http://schemas.microsoft.com/office/drawing/2014/main" id="{D7C7B311-D760-4C87-BE5E-921FFB4E8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14">
            <a:extLst>
              <a:ext uri="{FF2B5EF4-FFF2-40B4-BE49-F238E27FC236}">
                <a16:creationId xmlns:a16="http://schemas.microsoft.com/office/drawing/2014/main" id="{C1913202-1810-4FA2-987B-A7B98049CF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ectangle 23">
            <a:extLst>
              <a:ext uri="{FF2B5EF4-FFF2-40B4-BE49-F238E27FC236}">
                <a16:creationId xmlns:a16="http://schemas.microsoft.com/office/drawing/2014/main" id="{95EFBC61-02DC-4AEA-AA2D-A9EABA4677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2" name="Rectangle 25">
            <a:extLst>
              <a:ext uri="{FF2B5EF4-FFF2-40B4-BE49-F238E27FC236}">
                <a16:creationId xmlns:a16="http://schemas.microsoft.com/office/drawing/2014/main" id="{5637DFC4-70BC-4CB4-85D2-651A7C6A5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Isosceles Triangle 20">
            <a:extLst>
              <a:ext uri="{FF2B5EF4-FFF2-40B4-BE49-F238E27FC236}">
                <a16:creationId xmlns:a16="http://schemas.microsoft.com/office/drawing/2014/main" id="{58F1E9F4-66ED-4E73-8C2E-51B11EA77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36E012-A5EB-4CFF-8A50-0FDBAA268B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1450" y="1678665"/>
            <a:ext cx="4482553" cy="2369131"/>
          </a:xfrm>
        </p:spPr>
        <p:txBody>
          <a:bodyPr>
            <a:normAutofit/>
          </a:bodyPr>
          <a:lstStyle/>
          <a:p>
            <a:r>
              <a:rPr lang="en-US"/>
              <a:t>kxi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51E298-24F0-497F-B67D-FF8D2D8C9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8276" y="4050832"/>
            <a:ext cx="4485725" cy="1096899"/>
          </a:xfrm>
        </p:spPr>
        <p:txBody>
          <a:bodyPr>
            <a:normAutofit/>
          </a:bodyPr>
          <a:lstStyle/>
          <a:p>
            <a:r>
              <a:rPr lang="en-US"/>
              <a:t>Modul 133 - Praxisarbeit</a:t>
            </a:r>
            <a:endParaRPr lang="en-DE"/>
          </a:p>
        </p:txBody>
      </p:sp>
      <p:sp>
        <p:nvSpPr>
          <p:cNvPr id="74" name="Rectangle 27">
            <a:extLst>
              <a:ext uri="{FF2B5EF4-FFF2-40B4-BE49-F238E27FC236}">
                <a16:creationId xmlns:a16="http://schemas.microsoft.com/office/drawing/2014/main" id="{0795E7D3-D974-4307-92D4-E3ECEFDF3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28">
            <a:extLst>
              <a:ext uri="{FF2B5EF4-FFF2-40B4-BE49-F238E27FC236}">
                <a16:creationId xmlns:a16="http://schemas.microsoft.com/office/drawing/2014/main" id="{90443617-0A78-4C2C-9996-D143BCDB9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ACFC544A-BD13-4C3C-8C9E-C35DEE8A4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729A9DD4-BE93-4516-8B95-26B91B44B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07633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D8333E-3538-4257-8DA1-49F7045026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27" b="7444"/>
          <a:stretch/>
        </p:blipFill>
        <p:spPr>
          <a:xfrm>
            <a:off x="2312987" y="382637"/>
            <a:ext cx="6488114" cy="6092726"/>
          </a:xfrm>
        </p:spPr>
      </p:pic>
    </p:spTree>
    <p:extLst>
      <p:ext uri="{BB962C8B-B14F-4D97-AF65-F5344CB8AC3E}">
        <p14:creationId xmlns:p14="http://schemas.microsoft.com/office/powerpoint/2010/main" val="590934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F7EE91-71A0-4D26-93DC-1C686B43B5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73" b="10144"/>
          <a:stretch/>
        </p:blipFill>
        <p:spPr>
          <a:xfrm>
            <a:off x="3028949" y="338115"/>
            <a:ext cx="6134102" cy="6181770"/>
          </a:xfrm>
        </p:spPr>
      </p:pic>
    </p:spTree>
    <p:extLst>
      <p:ext uri="{BB962C8B-B14F-4D97-AF65-F5344CB8AC3E}">
        <p14:creationId xmlns:p14="http://schemas.microsoft.com/office/powerpoint/2010/main" val="2991960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393B18-ECDC-4ABA-87D1-A6E8CD7826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00"/>
          <a:stretch/>
        </p:blipFill>
        <p:spPr>
          <a:xfrm>
            <a:off x="3353765" y="438150"/>
            <a:ext cx="5484470" cy="5981700"/>
          </a:xfrm>
        </p:spPr>
      </p:pic>
    </p:spTree>
    <p:extLst>
      <p:ext uri="{BB962C8B-B14F-4D97-AF65-F5344CB8AC3E}">
        <p14:creationId xmlns:p14="http://schemas.microsoft.com/office/powerpoint/2010/main" val="4125894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D654A-D032-4ED9-8FD7-28ECBE821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Arbeitsaufteilung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A0125-77EF-440B-B374-B5AF0286C0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Keine</a:t>
            </a:r>
            <a:r>
              <a:rPr lang="en-GB" dirty="0"/>
              <a:t> </a:t>
            </a:r>
            <a:r>
              <a:rPr lang="en-GB" dirty="0" err="1"/>
              <a:t>Arbeitsaufteileung</a:t>
            </a:r>
            <a:endParaRPr lang="en-GB" dirty="0"/>
          </a:p>
          <a:p>
            <a:r>
              <a:rPr lang="en-GB" dirty="0"/>
              <a:t>Ich bin </a:t>
            </a:r>
            <a:r>
              <a:rPr lang="en-GB" dirty="0" err="1"/>
              <a:t>nach</a:t>
            </a:r>
            <a:r>
              <a:rPr lang="en-GB" dirty="0"/>
              <a:t> Motivation </a:t>
            </a:r>
            <a:r>
              <a:rPr lang="en-GB" dirty="0" err="1"/>
              <a:t>gegangen</a:t>
            </a:r>
            <a:r>
              <a:rPr lang="en-GB" dirty="0"/>
              <a:t>.</a:t>
            </a:r>
          </a:p>
          <a:p>
            <a:r>
              <a:rPr lang="en-GB" dirty="0"/>
              <a:t>Zu </a:t>
            </a:r>
            <a:r>
              <a:rPr lang="en-GB" dirty="0" err="1"/>
              <a:t>schwer</a:t>
            </a:r>
            <a:r>
              <a:rPr lang="en-GB" dirty="0"/>
              <a:t>? Pause </a:t>
            </a:r>
            <a:r>
              <a:rPr lang="en-GB" dirty="0" err="1"/>
              <a:t>einlegen</a:t>
            </a:r>
            <a:r>
              <a:rPr lang="en-GB" dirty="0"/>
              <a:t>, in </a:t>
            </a:r>
            <a:r>
              <a:rPr lang="en-GB" dirty="0" err="1"/>
              <a:t>Ruhe</a:t>
            </a:r>
            <a:r>
              <a:rPr lang="en-GB" dirty="0"/>
              <a:t> </a:t>
            </a:r>
            <a:r>
              <a:rPr lang="en-GB" dirty="0" err="1"/>
              <a:t>nachdenken</a:t>
            </a:r>
            <a:r>
              <a:rPr lang="en-GB" dirty="0"/>
              <a:t>.</a:t>
            </a:r>
          </a:p>
          <a:p>
            <a:r>
              <a:rPr lang="en-GB" dirty="0"/>
              <a:t>Erst </a:t>
            </a:r>
            <a:r>
              <a:rPr lang="en-GB" dirty="0" err="1"/>
              <a:t>Modells</a:t>
            </a:r>
            <a:r>
              <a:rPr lang="en-GB" dirty="0"/>
              <a:t> </a:t>
            </a:r>
            <a:r>
              <a:rPr lang="en-GB" dirty="0" err="1"/>
              <a:t>dann</a:t>
            </a:r>
            <a:r>
              <a:rPr lang="en-GB" dirty="0"/>
              <a:t> Repositories</a:t>
            </a:r>
          </a:p>
          <a:p>
            <a:r>
              <a:rPr lang="en-GB" dirty="0"/>
              <a:t>Controller &amp; View </a:t>
            </a:r>
            <a:r>
              <a:rPr lang="en-GB" dirty="0" err="1"/>
              <a:t>anschließend</a:t>
            </a:r>
            <a:r>
              <a:rPr lang="en-GB" dirty="0"/>
              <a:t>.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0340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51129-E86B-485C-BA4C-A4B648070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Zeitaufwand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29A0F-276E-48E3-A35E-614B9DA80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Soll 2 </a:t>
            </a:r>
            <a:r>
              <a:rPr lang="en-GB" dirty="0" err="1"/>
              <a:t>Tage</a:t>
            </a:r>
            <a:r>
              <a:rPr lang="en-GB" dirty="0"/>
              <a:t>.</a:t>
            </a:r>
          </a:p>
          <a:p>
            <a:r>
              <a:rPr lang="en-GB" dirty="0" err="1"/>
              <a:t>Ist</a:t>
            </a:r>
            <a:r>
              <a:rPr lang="en-GB" dirty="0"/>
              <a:t> 4 </a:t>
            </a:r>
            <a:r>
              <a:rPr lang="en-GB" dirty="0" err="1"/>
              <a:t>Tage</a:t>
            </a:r>
            <a:endParaRPr lang="en-GB" dirty="0"/>
          </a:p>
          <a:p>
            <a:r>
              <a:rPr lang="en-GB" dirty="0"/>
              <a:t>Das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trozdem</a:t>
            </a:r>
            <a:r>
              <a:rPr lang="en-GB" dirty="0"/>
              <a:t> </a:t>
            </a:r>
            <a:r>
              <a:rPr lang="en-GB" dirty="0" err="1"/>
              <a:t>sehr</a:t>
            </a:r>
            <a:r>
              <a:rPr lang="en-GB" dirty="0"/>
              <a:t> schnell :D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103033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CF4B2-3602-4B09-8754-758F9424B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Stolpersteine / </a:t>
            </a:r>
            <a:r>
              <a:rPr lang="en-GB" dirty="0" err="1"/>
              <a:t>Probleme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59A36-3DDF-441B-8CD0-156DBE9EC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PDO (docker)</a:t>
            </a:r>
          </a:p>
          <a:p>
            <a:r>
              <a:rPr lang="en-GB" dirty="0"/>
              <a:t>Bootstrap-design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3396914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66A81-B8E6-41A7-99D8-B3C8794B6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Offene</a:t>
            </a:r>
            <a:r>
              <a:rPr lang="en-GB" dirty="0"/>
              <a:t> </a:t>
            </a:r>
            <a:r>
              <a:rPr lang="en-GB" dirty="0" err="1"/>
              <a:t>Punkte</a:t>
            </a:r>
            <a:r>
              <a:rPr lang="en-GB" dirty="0"/>
              <a:t> / </a:t>
            </a:r>
            <a:r>
              <a:rPr lang="en-GB" dirty="0" err="1"/>
              <a:t>ToDo’s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1897A-E225-45F8-A70A-95348A512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View </a:t>
            </a:r>
            <a:r>
              <a:rPr lang="en-GB" dirty="0" err="1"/>
              <a:t>besser</a:t>
            </a:r>
            <a:r>
              <a:rPr lang="en-GB" dirty="0"/>
              <a:t> von Controller </a:t>
            </a:r>
            <a:r>
              <a:rPr lang="en-GB" dirty="0" err="1"/>
              <a:t>entkoppeln</a:t>
            </a:r>
            <a:endParaRPr lang="en-GB" dirty="0"/>
          </a:p>
          <a:p>
            <a:r>
              <a:rPr lang="en-GB" dirty="0" err="1"/>
              <a:t>Potenzielles</a:t>
            </a:r>
            <a:r>
              <a:rPr lang="en-GB" dirty="0"/>
              <a:t> Docker Image </a:t>
            </a:r>
            <a:r>
              <a:rPr lang="en-GB" dirty="0" err="1"/>
              <a:t>für</a:t>
            </a:r>
            <a:r>
              <a:rPr lang="en-GB" dirty="0"/>
              <a:t> </a:t>
            </a:r>
            <a:r>
              <a:rPr lang="en-GB" dirty="0" err="1"/>
              <a:t>zukünftige</a:t>
            </a:r>
            <a:r>
              <a:rPr lang="en-GB" dirty="0"/>
              <a:t> </a:t>
            </a:r>
            <a:r>
              <a:rPr lang="en-GB" dirty="0" err="1"/>
              <a:t>Projekte</a:t>
            </a:r>
            <a:endParaRPr lang="en-GB" dirty="0"/>
          </a:p>
          <a:p>
            <a:r>
              <a:rPr lang="en-GB" dirty="0" err="1"/>
              <a:t>Besseres</a:t>
            </a:r>
            <a:r>
              <a:rPr lang="en-GB" dirty="0"/>
              <a:t> Management der Services (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Manuell</a:t>
            </a:r>
            <a:r>
              <a:rPr lang="en-GB" dirty="0"/>
              <a:t> </a:t>
            </a:r>
            <a:r>
              <a:rPr lang="en-GB" dirty="0" err="1"/>
              <a:t>eintragen</a:t>
            </a:r>
            <a:r>
              <a:rPr lang="en-GB" dirty="0"/>
              <a:t> per SQL)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15435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46A0-CB49-41AF-8F09-FFEEC27F9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 / </a:t>
            </a:r>
            <a:r>
              <a:rPr lang="en-GB" dirty="0" err="1"/>
              <a:t>Fazit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21FB3-7883-45A3-9B9F-BDB850B90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Projekt</a:t>
            </a:r>
            <a:r>
              <a:rPr lang="en-GB" dirty="0"/>
              <a:t>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recht</a:t>
            </a:r>
            <a:r>
              <a:rPr lang="en-GB" dirty="0"/>
              <a:t> gut.</a:t>
            </a:r>
          </a:p>
          <a:p>
            <a:r>
              <a:rPr lang="en-GB" dirty="0"/>
              <a:t>Design </a:t>
            </a:r>
            <a:r>
              <a:rPr lang="en-GB" dirty="0" err="1"/>
              <a:t>ist</a:t>
            </a:r>
            <a:r>
              <a:rPr lang="en-GB" dirty="0"/>
              <a:t> gut </a:t>
            </a:r>
            <a:r>
              <a:rPr lang="en-GB" dirty="0" err="1"/>
              <a:t>gelungen</a:t>
            </a:r>
            <a:r>
              <a:rPr lang="en-GB" dirty="0"/>
              <a:t>, simple </a:t>
            </a:r>
            <a:r>
              <a:rPr lang="en-GB" dirty="0" err="1"/>
              <a:t>gehalten</a:t>
            </a:r>
            <a:r>
              <a:rPr lang="en-GB" dirty="0"/>
              <a:t>.</a:t>
            </a:r>
          </a:p>
          <a:p>
            <a:r>
              <a:rPr lang="en-GB" dirty="0"/>
              <a:t>(</a:t>
            </a:r>
            <a:r>
              <a:rPr lang="en-GB" dirty="0" err="1"/>
              <a:t>noch</a:t>
            </a:r>
            <a:r>
              <a:rPr lang="en-GB" dirty="0"/>
              <a:t>) </a:t>
            </a:r>
            <a:r>
              <a:rPr lang="en-GB" dirty="0" err="1"/>
              <a:t>keine</a:t>
            </a:r>
            <a:r>
              <a:rPr lang="en-GB" dirty="0"/>
              <a:t> </a:t>
            </a:r>
            <a:r>
              <a:rPr lang="en-GB" dirty="0" err="1"/>
              <a:t>Lücken</a:t>
            </a:r>
            <a:r>
              <a:rPr lang="en-GB" dirty="0"/>
              <a:t> </a:t>
            </a:r>
            <a:r>
              <a:rPr lang="en-GB" dirty="0" err="1"/>
              <a:t>vorhanden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96096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6582886-877C-4AEC-A77F-8055EB9A0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8" name="Freeform 14">
              <a:extLst>
                <a:ext uri="{FF2B5EF4-FFF2-40B4-BE49-F238E27FC236}">
                  <a16:creationId xmlns:a16="http://schemas.microsoft.com/office/drawing/2014/main" id="{171A838D-27EA-485C-9A80-DCE624AB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059F313-A1BB-425E-9626-2BD43CAC6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9ABF76A-A1AE-44BB-9ECB-D55D2FE29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5B6D2EC4-82D3-43B8-82D6-028CB4345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20034CE-71F9-4E0F-94D8-99335CB85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926C6C0-16F7-4CDC-B481-2D19B2F3B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042CE423-CE6E-4EE9-91F2-3E40EFB40A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699BB4BD-31D7-434C-A6DB-E2CF3ACF6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23D406B8-656A-4D8B-91D0-BF4202C86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83F4BFB6-D6B8-446C-8E17-3D54DCA9F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1F39E67-3858-49BE-9329-41B479134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067" y="2404534"/>
            <a:ext cx="7766936" cy="16463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9916557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FEB48-E647-4C36-B6E8-D63FB9DD7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Inhalt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F077A-B218-451C-BC38-BDABAE46B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Vorgehen</a:t>
            </a:r>
            <a:endParaRPr lang="en-US" dirty="0"/>
          </a:p>
          <a:p>
            <a:r>
              <a:rPr lang="en-US" dirty="0" err="1"/>
              <a:t>Arbeitsplanung</a:t>
            </a:r>
            <a:r>
              <a:rPr lang="en-US" dirty="0"/>
              <a:t> &amp; </a:t>
            </a:r>
            <a:r>
              <a:rPr lang="en-US" dirty="0" err="1"/>
              <a:t>Aufteilung</a:t>
            </a:r>
            <a:endParaRPr lang="en-US" dirty="0"/>
          </a:p>
          <a:p>
            <a:r>
              <a:rPr lang="en-US" dirty="0" err="1"/>
              <a:t>Zeitaufwand</a:t>
            </a:r>
            <a:endParaRPr lang="en-US" dirty="0"/>
          </a:p>
          <a:p>
            <a:r>
              <a:rPr lang="en-US" dirty="0"/>
              <a:t>Stolpersteine / </a:t>
            </a:r>
            <a:r>
              <a:rPr lang="en-US" dirty="0" err="1"/>
              <a:t>Herausforderungen</a:t>
            </a:r>
            <a:endParaRPr lang="en-US" dirty="0"/>
          </a:p>
          <a:p>
            <a:r>
              <a:rPr lang="en-US" dirty="0" err="1"/>
              <a:t>Offene</a:t>
            </a:r>
            <a:r>
              <a:rPr lang="en-US" dirty="0"/>
              <a:t> </a:t>
            </a:r>
            <a:r>
              <a:rPr lang="en-US" dirty="0" err="1"/>
              <a:t>Punkte</a:t>
            </a:r>
            <a:r>
              <a:rPr lang="en-US" dirty="0"/>
              <a:t> / </a:t>
            </a:r>
            <a:r>
              <a:rPr lang="en-US" dirty="0" err="1"/>
              <a:t>ToDo’s</a:t>
            </a:r>
            <a:endParaRPr lang="en-US" dirty="0"/>
          </a:p>
          <a:p>
            <a:r>
              <a:rPr lang="en-US" dirty="0"/>
              <a:t>Feedback / </a:t>
            </a:r>
            <a:r>
              <a:rPr lang="en-US" dirty="0" err="1"/>
              <a:t>Fazit</a:t>
            </a:r>
            <a:endParaRPr lang="en-US" dirty="0"/>
          </a:p>
          <a:p>
            <a:r>
              <a:rPr lang="en-US" dirty="0"/>
              <a:t>Live Demo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832613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26938-1E2A-422A-A4B6-31F873156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Vorgehen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3F2D7-4002-4194-B502-26952AA370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Planung</a:t>
            </a:r>
            <a:endParaRPr lang="en-US" dirty="0"/>
          </a:p>
          <a:p>
            <a:pPr lvl="1"/>
            <a:r>
              <a:rPr lang="en-US" dirty="0" err="1"/>
              <a:t>Mindmap</a:t>
            </a:r>
            <a:endParaRPr lang="en-US" dirty="0"/>
          </a:p>
          <a:p>
            <a:pPr lvl="1"/>
            <a:r>
              <a:rPr lang="en-US" dirty="0" err="1"/>
              <a:t>Datenstruktur</a:t>
            </a:r>
            <a:endParaRPr lang="en-US" dirty="0"/>
          </a:p>
          <a:p>
            <a:pPr lvl="2"/>
            <a:r>
              <a:rPr lang="en-US" dirty="0"/>
              <a:t>Klassen / </a:t>
            </a:r>
            <a:r>
              <a:rPr lang="en-US" dirty="0" err="1"/>
              <a:t>Tabellen</a:t>
            </a:r>
            <a:endParaRPr lang="en-US" dirty="0"/>
          </a:p>
          <a:p>
            <a:pPr lvl="2"/>
            <a:r>
              <a:rPr lang="en-US" dirty="0"/>
              <a:t>Repositories</a:t>
            </a:r>
          </a:p>
          <a:p>
            <a:pPr lvl="2"/>
            <a:r>
              <a:rPr lang="en-US" dirty="0"/>
              <a:t>Controllers</a:t>
            </a:r>
          </a:p>
          <a:p>
            <a:pPr lvl="2"/>
            <a:r>
              <a:rPr lang="en-US" dirty="0"/>
              <a:t>Views</a:t>
            </a:r>
          </a:p>
          <a:p>
            <a:pPr lvl="1"/>
            <a:r>
              <a:rPr lang="en-US" dirty="0" err="1"/>
              <a:t>Automatisierung</a:t>
            </a:r>
            <a:endParaRPr lang="en-US" dirty="0"/>
          </a:p>
          <a:p>
            <a:r>
              <a:rPr lang="en-US" dirty="0"/>
              <a:t>Implementation</a:t>
            </a:r>
          </a:p>
          <a:p>
            <a:pPr lvl="1"/>
            <a:r>
              <a:rPr lang="en-US" dirty="0" err="1"/>
              <a:t>Sicherheitsaspekte</a:t>
            </a:r>
            <a:endParaRPr lang="en-US" dirty="0"/>
          </a:p>
          <a:p>
            <a:pPr lvl="1"/>
            <a:r>
              <a:rPr lang="en-US" dirty="0"/>
              <a:t>UI</a:t>
            </a:r>
          </a:p>
          <a:p>
            <a:pPr lvl="1"/>
            <a:r>
              <a:rPr lang="en-US" dirty="0" err="1"/>
              <a:t>Automatisierung</a:t>
            </a:r>
            <a:endParaRPr lang="en-US" dirty="0"/>
          </a:p>
          <a:p>
            <a:pPr lvl="1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92194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3BA73F-C5AC-4C32-ADA2-799924E04F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237" y="282178"/>
            <a:ext cx="8391525" cy="629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69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FF2315-8309-4B9F-8E06-06A7715D0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803" y="167357"/>
            <a:ext cx="6637595" cy="6523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876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iagram, schematic&#10;&#10;Description automatically generated">
            <a:extLst>
              <a:ext uri="{FF2B5EF4-FFF2-40B4-BE49-F238E27FC236}">
                <a16:creationId xmlns:a16="http://schemas.microsoft.com/office/drawing/2014/main" id="{D14BC0C6-B038-4DB0-9A6C-44AFB666FB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175" y="478631"/>
            <a:ext cx="7867650" cy="590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010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6582886-877C-4AEC-A77F-8055EB9A0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8" name="Freeform 14">
              <a:extLst>
                <a:ext uri="{FF2B5EF4-FFF2-40B4-BE49-F238E27FC236}">
                  <a16:creationId xmlns:a16="http://schemas.microsoft.com/office/drawing/2014/main" id="{171A838D-27EA-485C-9A80-DCE624AB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059F313-A1BB-425E-9626-2BD43CAC6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9ABF76A-A1AE-44BB-9ECB-D55D2FE29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id="{5B6D2EC4-82D3-43B8-82D6-028CB4345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id="{520034CE-71F9-4E0F-94D8-99335CB85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926C6C0-16F7-4CDC-B481-2D19B2F3B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id="{042CE423-CE6E-4EE9-91F2-3E40EFB40A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id="{699BB4BD-31D7-434C-A6DB-E2CF3ACF6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id="{23D406B8-656A-4D8B-91D0-BF4202C86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83F4BFB6-D6B8-446C-8E17-3D54DCA9F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9022BA-380D-40CA-B8EB-1D3A8193D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136" y="1020871"/>
            <a:ext cx="6960759" cy="284967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rgbClr val="FFFFFF"/>
                </a:solidFill>
              </a:rPr>
              <a:t>Konzepte</a:t>
            </a: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8280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, whiteboard&#10;&#10;Description automatically generated">
            <a:extLst>
              <a:ext uri="{FF2B5EF4-FFF2-40B4-BE49-F238E27FC236}">
                <a16:creationId xmlns:a16="http://schemas.microsoft.com/office/drawing/2014/main" id="{20C1B9F6-7984-442A-9C07-5A7E7A70F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42" b="10698"/>
          <a:stretch/>
        </p:blipFill>
        <p:spPr>
          <a:xfrm>
            <a:off x="2421334" y="480388"/>
            <a:ext cx="6294042" cy="6030574"/>
          </a:xfrm>
        </p:spPr>
      </p:pic>
    </p:spTree>
    <p:extLst>
      <p:ext uri="{BB962C8B-B14F-4D97-AF65-F5344CB8AC3E}">
        <p14:creationId xmlns:p14="http://schemas.microsoft.com/office/powerpoint/2010/main" val="1071259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53FDD8-FE5F-403A-B950-7A6D671CA8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71" b="12352"/>
          <a:stretch/>
        </p:blipFill>
        <p:spPr>
          <a:xfrm>
            <a:off x="2474912" y="603092"/>
            <a:ext cx="6773864" cy="5651816"/>
          </a:xfrm>
        </p:spPr>
      </p:pic>
    </p:spTree>
    <p:extLst>
      <p:ext uri="{BB962C8B-B14F-4D97-AF65-F5344CB8AC3E}">
        <p14:creationId xmlns:p14="http://schemas.microsoft.com/office/powerpoint/2010/main" val="128564058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</Words>
  <Application>Microsoft Office PowerPoint</Application>
  <PresentationFormat>Widescreen</PresentationFormat>
  <Paragraphs>46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Trebuchet MS</vt:lpstr>
      <vt:lpstr>Wingdings 3</vt:lpstr>
      <vt:lpstr>Facet</vt:lpstr>
      <vt:lpstr>kxi</vt:lpstr>
      <vt:lpstr>Inhalt</vt:lpstr>
      <vt:lpstr>Vorgehen</vt:lpstr>
      <vt:lpstr>PowerPoint Presentation</vt:lpstr>
      <vt:lpstr>PowerPoint Presentation</vt:lpstr>
      <vt:lpstr>PowerPoint Presentation</vt:lpstr>
      <vt:lpstr>Konzepte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Arbeitsaufteilung</vt:lpstr>
      <vt:lpstr>Zeitaufwand</vt:lpstr>
      <vt:lpstr>Stolpersteine / Probleme</vt:lpstr>
      <vt:lpstr>Offene Punkte / ToDo’s</vt:lpstr>
      <vt:lpstr>Feedback / Fazit</vt:lpstr>
      <vt:lpstr>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kxi</dc:title>
  <dc:creator>Özgür Isbert</dc:creator>
  <cp:lastModifiedBy>Özgür Isbert</cp:lastModifiedBy>
  <cp:revision>2</cp:revision>
  <dcterms:created xsi:type="dcterms:W3CDTF">2020-12-08T13:06:15Z</dcterms:created>
  <dcterms:modified xsi:type="dcterms:W3CDTF">2020-12-08T14:26:22Z</dcterms:modified>
</cp:coreProperties>
</file>

<file path=docProps/thumbnail.jpeg>
</file>